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>
        <p:scale>
          <a:sx n="76" d="100"/>
          <a:sy n="76" d="100"/>
        </p:scale>
        <p:origin x="100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8663-C3C1-91B1-0EEF-565895047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9C6ECC-3DB2-579F-2BDC-6E56B5B39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E9F74-2DD1-7877-83A6-8F6AB2FC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2AAB-FD1F-2428-1281-5B8EAF29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A0C0-1600-1945-5D9D-0A024059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7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E367-FF12-0C6C-D061-713E5C03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CDEEB-0B3B-89D7-A52D-39F53A606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46717-46AA-802B-9A8D-0E15F2DF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F029-4461-B9F1-3CA4-885AFA0C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22ADB-7F18-405E-71E8-69CA1B0A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1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BAA4C-F11D-FEC3-1C44-BD6AF4ACB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A2F14-3D16-6B87-6A2C-4687C6C84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D70BF-55E0-73A8-B0B8-7A2D4F8B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C9727-494C-363F-FB81-46A8068F5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D6BED-5218-3FCC-8F8A-8CDD9EFC0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6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95BD-2E09-2148-4D9C-EE4AAB7A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99D9-EF85-7071-D52D-B6D186C84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7C4B1-127B-8347-A191-CC5DDBEA4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AEC5D-6429-45BD-BAE7-B4B7AAB3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AE621-50CD-320F-4E3B-DE8893DD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29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1C1C-2832-F91A-B460-999793EE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82C22-FF28-DFCF-34DC-26F0421EC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0D95-CFA3-DB28-ED3C-75084D79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96459-2D13-D356-0058-990360BF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C7A-BD8C-9836-6B35-D95D71EE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64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DAE7-06C4-5EFF-7BC8-7EBCD27D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F336-C7F2-659C-2E23-DDE0FA0F8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DBB38-E154-06C8-7ACB-81BC1BC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BF769-41E1-BF03-2676-5639314B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B3473-5A43-777A-D4D7-B0EEFE5D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69750-1B7F-6A3B-E5CD-8744813A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B56D-48ED-FD56-BF86-6F38F305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78CA5-D1F6-B1E7-B039-05F5D1AD6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78585-625F-B326-DDDF-2EF1039DB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A45EE-AB7B-35BE-BF94-79BC19CB74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2A26C-C4E4-1535-470F-2107F0955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4B1F1F-2BC3-8286-4ED8-A174E6A3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DE32F-59C7-5FB1-4D04-C74F8C0F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F806A6-143F-7859-E7C8-3C9DF302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1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FAC-426F-52EE-9454-AAD70D93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8520A-02EB-5FFE-1360-C01F4439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513E2-DBC5-0B70-DB00-6E692D56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9A893-FC1F-2E7E-15F1-2587206C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0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04183-A31E-31AA-23F8-CD15227FD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8C803-3E69-0EAE-0D51-14410848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9D3C3-A866-9122-10E3-EB269E70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0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CD3A-F7A1-A2AA-6B9B-E2BF6AD3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84E48-F5F7-5B3E-8AD2-593EDE57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53F92-B3D5-026D-4EDC-F78E4F6E0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B9C2D-7679-E18A-D12E-22F39A3FF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5FB1F-D435-9B1C-57D1-353E71F6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80F12-7147-3C98-052D-737DF0D1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9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7AB9-CE04-225E-CDA2-FC70D18F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4AF084-5B91-54EA-50C8-5D06FDA9C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BFF95-CE81-ED74-E036-6F8C3A33A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D741A-22A2-07AA-F85D-4CBF464A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57FC7-818C-68A6-DF25-3EE4C3E4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3E220-2585-DB0C-839E-87F3EE90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7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4C098E-A857-50E4-A9F1-C640AD7C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3A938-F5C7-BEDE-2B3E-7E3B54AA8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2103-87DA-AFB8-4F99-A34430BF7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8B24E-FEE8-4E44-ADA4-1068BC604A64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A6743-CB7E-228C-B97B-BD61E1D38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7B1D5-B4AA-719F-5780-B9C0976A0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CA82A-53C7-2649-A3B4-6ADD629D4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8CB8FE-212D-0006-87B9-8F4D3EA0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50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6284A-48FC-302F-06DF-ECDB6A25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9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DAD04-12C2-C8B4-1459-0DEE989A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0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FCD69-A621-7A23-393E-4811AC98C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EEE85-BBEA-1B53-59AF-5A210843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2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960887-91F4-1127-AFD6-30F8C56B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1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8506A-453B-6439-E690-8EF623D2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46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478A2-1214-65FA-03FC-0FBCE4E4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8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5214D0-C44D-A281-96F1-5F0FC3EC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07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B170F-EACF-7BDD-14CA-7D02134C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1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47C28-3119-D631-9B96-85265BE3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3CBE5A-D7E3-3DF2-3A07-3AE97CDE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35251-0708-0BED-634E-9DA7A9A4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F8E66-C649-3572-CFBD-7D944AF5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6ECDE-1CBB-2533-E6A6-7361AFF2B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69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6357B-724F-7EC4-A889-647BFC65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8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EFC35-5108-E20E-E56F-6F8D8362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2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61E81B-DC77-4F26-604A-5BB90DFE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4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6112B-FE56-57FE-1434-7A6C3DF30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1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CFFD7-693F-504F-11C1-A4640F88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6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8E70D-908A-D5A9-03E5-6A49164A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79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CFE06-BBEB-B7BB-0D38-25CD0176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69503-90AD-660D-89F5-7FB622BE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83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D44E6-09C1-49C1-4C81-F6894874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14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A9474-59F2-B2BA-BBDF-17D70D73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816D5-DC26-A8B8-3BCA-F4FF7E4D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1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62128-9144-B0EE-DBE6-49CB0D321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87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E7951C-B705-4360-C473-28E63FE1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67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C6297-8407-F9F3-0FAD-890FA1AD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7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3FA0C-B2C4-5AA6-AD6F-011842AF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1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9B2CF-F0F7-8666-A2DD-E24FB699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5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CDC68-ABFA-BF0F-CD32-E3B7B6A4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1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9BDE3F-6F8B-1CC4-DC38-276C6698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7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D9DE0B-C599-5BD0-0E32-C92C1320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8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18745-6E4B-B733-8868-F892FCD5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38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F4485-5F32-80C5-ABC1-3D40F161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41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E60693-7E8B-DA77-78F4-FB4E0C21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34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B8C1B-FBEB-DF6B-1C0A-D709D8543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86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A073D-F6EA-1EA7-0D62-7AF7B433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50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C70B78-E416-85E5-9891-C3BF7B6A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57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59837-DBA2-7283-5AA6-201A26CF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21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479A0-B3C8-D0E3-F4E5-45AE717A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6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3AE53-BD6F-8EAD-2254-5C4916C28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98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6C272-B401-EFC5-F759-894674CB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3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19C605-B128-ECBF-BCCE-958C57C6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86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794CE-6132-2C59-7F55-D1EDE4872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02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B0FD2-A405-B00A-39D6-AEEB964C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42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B0732-909B-DC1B-8B41-56780845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0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3CFFD-1E27-45F9-56C6-AF9826213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4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1A0DC-99A3-9E1C-550C-9A379978F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88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0156D-1BD8-2077-A176-8B515622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93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91512-C6BF-B89E-9795-BC42DAF9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917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23F10-679D-4DE5-6FA4-CDFA6390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504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C56A2-7F0A-6AD6-704E-5405BE1B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C38C0-5D6E-2250-7E5F-32CE9F9B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6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F695F-7307-ED43-7E7A-9433ED696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93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07F2D-7226-38DA-284C-02319071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82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6A55F-5831-77A0-DBD3-840C0E806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5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40360-B826-8525-9AEB-D925A961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9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885DD-3970-F594-E3AC-4B3B65CB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50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F33F28-1B95-4952-937C-B476BF9B6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25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B390C-4503-4FD0-0904-6CE1FBBC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821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5F34C-296A-A232-A2EC-C419B7D4B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4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B1190-BCD3-0F55-F97D-2515BF892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336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CC53A-7A28-8235-E1D3-C1AE2773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63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F5B53-0489-CF0B-281C-754E4B99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42613-A351-F7BB-BFC3-2C6B7533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7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B36267-F73C-3078-015C-3D9E9D1A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333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9D1CD-FD97-335A-CF2C-69B74C86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63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2E010-D75D-9CD0-E441-07312B46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0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3ADA9-32D9-94D2-820E-C0C6B03D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23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1051E-0B27-415B-8D37-539548B7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09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174C9E-2D21-B191-EFE7-E2BE1492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4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1B105-5290-BDD5-4EE6-AE1D2AE1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15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DA654-A648-B150-3D74-4B10E187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7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C0FAA-2E3A-C5F5-5DCC-4B51E652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22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2941E-1F2F-9F5B-176B-4336BC42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2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Macintosh PowerPoint</Application>
  <PresentationFormat>Widescreen</PresentationFormat>
  <Paragraphs>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Ondra Urban</dc:creator>
  <cp:lastModifiedBy>Ondra Urban</cp:lastModifiedBy>
  <cp:revision>2</cp:revision>
  <dcterms:created xsi:type="dcterms:W3CDTF">2023-10-22T19:34:29Z</dcterms:created>
  <dcterms:modified xsi:type="dcterms:W3CDTF">2023-10-22T20:46:54Z</dcterms:modified>
</cp:coreProperties>
</file>